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4"/>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300" r:id="rId56"/>
    <p:sldId id="302" r:id="rId57"/>
    <p:sldId id="403" r:id="rId58"/>
    <p:sldId id="389" r:id="rId59"/>
    <p:sldId id="392" r:id="rId60"/>
    <p:sldId id="404" r:id="rId61"/>
    <p:sldId id="397" r:id="rId62"/>
    <p:sldId id="398" r:id="rId63"/>
    <p:sldId id="399" r:id="rId64"/>
    <p:sldId id="393" r:id="rId65"/>
    <p:sldId id="394" r:id="rId66"/>
    <p:sldId id="396" r:id="rId67"/>
    <p:sldId id="297" r:id="rId68"/>
    <p:sldId id="304" r:id="rId69"/>
    <p:sldId id="303" r:id="rId70"/>
    <p:sldId id="305" r:id="rId71"/>
    <p:sldId id="390" r:id="rId72"/>
    <p:sldId id="400" r:id="rId73"/>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Consolas" panose="020B0609020204030204" pitchFamily="49" charset="0"/>
      <p:regular r:id="rId79"/>
      <p:bold r:id="rId80"/>
      <p:italic r:id="rId81"/>
      <p:boldItalic r:id="rId82"/>
    </p:embeddedFont>
    <p:embeddedFont>
      <p:font typeface="Gidole" panose="02000503000000000000" pitchFamily="50" charset="0"/>
      <p:regular r:id="rId83"/>
    </p:embeddedFont>
    <p:embeddedFont>
      <p:font typeface="League Spartan" panose="020B0604020202020204" charset="0"/>
      <p:regular r:id="rId84"/>
    </p:embeddedFont>
    <p:embeddedFont>
      <p:font typeface="Open Sans Extra Bold" panose="020B0604020202020204" charset="0"/>
      <p:regular r:id="rId85"/>
    </p:embeddedFont>
    <p:embeddedFont>
      <p:font typeface="Roboto" panose="02000000000000000000" pitchFamily="2" charset="0"/>
      <p:regular r:id="rId86"/>
      <p:bold r:id="rId87"/>
    </p:embeddedFont>
    <p:embeddedFont>
      <p:font typeface="Roboto Mono" pitchFamily="2" charset="0"/>
      <p:regular r:id="rId88"/>
      <p:bold r:id="rId89"/>
      <p:italic r:id="rId90"/>
      <p:boldItalic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300"/>
            <p14:sldId id="302"/>
            <p14:sldId id="403"/>
            <p14:sldId id="389"/>
            <p14:sldId id="392"/>
            <p14:sldId id="404"/>
            <p14:sldId id="397"/>
            <p14:sldId id="398"/>
            <p14:sldId id="399"/>
            <p14:sldId id="393"/>
            <p14:sldId id="394"/>
            <p14:sldId id="396"/>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38" d="100"/>
          <a:sy n="38" d="100"/>
        </p:scale>
        <p:origin x="1044" y="6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074239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adenbuie/tidyexplain#mutating-joins"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championships-demo.xlsx" TargetMode="Externa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POWER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36587"/>
            <a:ext cx="8229600" cy="8229600"/>
          </a:xfrm>
          <a:prstGeom prst="rect">
            <a:avLst/>
          </a:prstGeom>
        </p:spPr>
      </p:pic>
    </p:spTree>
    <p:extLst>
      <p:ext uri="{BB962C8B-B14F-4D97-AF65-F5344CB8AC3E}">
        <p14:creationId xmlns:p14="http://schemas.microsoft.com/office/powerpoint/2010/main" val="1514342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3"/>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2010687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spTree>
    <p:extLst>
      <p:ext uri="{BB962C8B-B14F-4D97-AF65-F5344CB8AC3E}">
        <p14:creationId xmlns:p14="http://schemas.microsoft.com/office/powerpoint/2010/main" val="3840945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championships-demo.xlsx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94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TotalTime>
  <Words>4225</Words>
  <Application>Microsoft Office PowerPoint</Application>
  <PresentationFormat>Custom</PresentationFormat>
  <Paragraphs>424</Paragraphs>
  <Slides>72</Slides>
  <Notes>65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Roboto</vt:lpstr>
      <vt:lpstr>League Spartan Bold</vt:lpstr>
      <vt:lpstr>Open Sans Extra Bold</vt:lpstr>
      <vt:lpstr>League Spartan Italics</vt:lpstr>
      <vt:lpstr>League Spartan</vt:lpstr>
      <vt:lpstr>Roboto Mono</vt:lpstr>
      <vt:lpstr>Consolas</vt:lpstr>
      <vt:lpstr>Gidole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100</cp:revision>
  <dcterms:created xsi:type="dcterms:W3CDTF">2006-08-16T00:00:00Z</dcterms:created>
  <dcterms:modified xsi:type="dcterms:W3CDTF">2020-02-23T01:09:42Z</dcterms:modified>
  <dc:identifier>DADurESpNu8</dc:identifier>
</cp:coreProperties>
</file>